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77482" y="1955800"/>
            <a:ext cx="8445500" cy="1126064"/>
          </a:xfrm>
        </p:spPr>
        <p:txBody>
          <a:bodyPr/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生命饗宴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日交流經驗之我見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01803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演講者：蒲武雄老師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10:10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12:00</a:t>
            </a:r>
          </a:p>
          <a:p>
            <a:pPr algn="l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地點：圖書館七樓團體視聽室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01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學經歷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374899"/>
            <a:ext cx="9601196" cy="4000501"/>
          </a:xfrm>
        </p:spPr>
        <p:txBody>
          <a:bodyPr>
            <a:normAutofit/>
          </a:bodyPr>
          <a:lstStyle/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1968年中國文化大學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本語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畢業</a:t>
            </a:r>
          </a:p>
          <a:p>
            <a:pPr lvl="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1969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年考進日本駐中華民國大使館，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1972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年中日斷交後，改任日本交流協會，擔任過專員、秘書及副主任等職務並於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2004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年退休。</a:t>
            </a: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警察大學兼任老師，教授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日文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淡江大學兼任老師，教授《中日關係》和《中日外交史》</a:t>
            </a:r>
          </a:p>
          <a:p>
            <a:pPr lvl="0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獲頒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日本政府「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2012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年春季外國人敘勳」之「瑞寶雙光綬章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警察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專科學校兼任老師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淡江大學成人教育部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兼任老師，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唱歌學日文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3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演講大綱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ea"/>
              <a:buAutoNum type="ea1ChtPeriod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過程中的重要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旅行社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工作：台日交流的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開端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+mj-ea"/>
              <a:buAutoNum type="ea1ChtPeriod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日本大使館任職期間的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閱歷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台北事務所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+mj-ea"/>
              <a:buAutoNum type="ea1ChtPeriod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退休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endParaRPr lang="zh-TW" altLang="zh-TW" sz="3200" dirty="0"/>
          </a:p>
          <a:p>
            <a:pPr marL="457200" indent="-457200">
              <a:buFont typeface="+mj-ea"/>
              <a:buAutoNum type="ea1ChtPeriod"/>
            </a:pP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45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481</TotalTime>
  <Words>170</Words>
  <Application>Microsoft Office PowerPoint</Application>
  <PresentationFormat>寬螢幕</PresentationFormat>
  <Paragraphs>18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新細明體</vt:lpstr>
      <vt:lpstr>標楷體</vt:lpstr>
      <vt:lpstr>Arial</vt:lpstr>
      <vt:lpstr>Garamond</vt:lpstr>
      <vt:lpstr>有機</vt:lpstr>
      <vt:lpstr> 「生命饗宴： 台日交流經驗之我見」</vt:lpstr>
      <vt:lpstr>學經歷</vt:lpstr>
      <vt:lpstr>演講大綱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「生命饗宴： 台日交流經驗之我見」</dc:title>
  <dc:creator>first</dc:creator>
  <cp:lastModifiedBy>first</cp:lastModifiedBy>
  <cp:revision>13</cp:revision>
  <dcterms:created xsi:type="dcterms:W3CDTF">2015-03-17T07:12:20Z</dcterms:created>
  <dcterms:modified xsi:type="dcterms:W3CDTF">2015-03-27T01:27:16Z</dcterms:modified>
</cp:coreProperties>
</file>